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9" r:id="rId4"/>
    <p:sldId id="257" r:id="rId5"/>
    <p:sldId id="258" r:id="rId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05.09.2015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05.09.2015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t>05.09.2015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t>05.09.2015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t>05.09.2015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05.09.2015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05.09.2015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05.09.2015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05.09.2015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20688"/>
          </a:xfrm>
        </p:spPr>
        <p:txBody>
          <a:bodyPr>
            <a:noAutofit/>
          </a:bodyPr>
          <a:lstStyle/>
          <a:p>
            <a:r>
              <a:rPr lang="de-DE" sz="2800" b="1" dirty="0"/>
              <a:t>Starker Auftritt beim 43. Langstreckenschwimmen „Rund um </a:t>
            </a:r>
            <a:r>
              <a:rPr lang="de-DE" sz="2800" b="1" dirty="0" err="1"/>
              <a:t>Scharfenberg</a:t>
            </a:r>
            <a:r>
              <a:rPr lang="de-DE" sz="2800" b="1" dirty="0" smtClean="0"/>
              <a:t>“</a:t>
            </a:r>
            <a:endParaRPr lang="de-DE" sz="2800" dirty="0"/>
          </a:p>
        </p:txBody>
      </p:sp>
      <p:sp>
        <p:nvSpPr>
          <p:cNvPr id="3" name="Inhaltsplatzhalter 2"/>
          <p:cNvSpPr>
            <a:spLocks noGrp="1"/>
          </p:cNvSpPr>
          <p:nvPr>
            <p:ph idx="1"/>
          </p:nvPr>
        </p:nvSpPr>
        <p:spPr>
          <a:xfrm>
            <a:off x="0" y="1052736"/>
            <a:ext cx="9144000" cy="5793757"/>
          </a:xfrm>
        </p:spPr>
        <p:txBody>
          <a:bodyPr>
            <a:noAutofit/>
          </a:bodyPr>
          <a:lstStyle/>
          <a:p>
            <a:pPr marL="0" indent="0">
              <a:spcBef>
                <a:spcPts val="0"/>
              </a:spcBef>
              <a:buNone/>
            </a:pPr>
            <a:r>
              <a:rPr lang="de-DE" sz="2200" dirty="0"/>
              <a:t>Bei herrlichem Sonnenschein, warmen Wasser und guter Stimmung fand am 3. Juli das nunmehr 43. Langstreckenschwimmen „Rund um </a:t>
            </a:r>
            <a:r>
              <a:rPr lang="de-DE" sz="2200" dirty="0" err="1"/>
              <a:t>Scharfenberg</a:t>
            </a:r>
            <a:r>
              <a:rPr lang="de-DE" sz="2200" dirty="0"/>
              <a:t>“ statt, zu dem auch Schüler/innen des Georg-</a:t>
            </a:r>
            <a:r>
              <a:rPr lang="de-DE" sz="2200" dirty="0" err="1"/>
              <a:t>Herwegh</a:t>
            </a:r>
            <a:r>
              <a:rPr lang="de-DE" sz="2200" dirty="0"/>
              <a:t>-Gymnasiums gemeldet waren. Für die siebenten Klassen starteten Niels, Tristan, Nico, Hendrik und Aliki, Kevin und Merlin gingen bei den Achtklässlern an den Start, während unsere erfahrenden </a:t>
            </a:r>
            <a:r>
              <a:rPr lang="de-DE" sz="2200" dirty="0" err="1"/>
              <a:t>Scharfenbergschwimmer</a:t>
            </a:r>
            <a:r>
              <a:rPr lang="de-DE" sz="2200" dirty="0"/>
              <a:t> Helene und Fabio für die neunten Klassen schwammen und aus der Zehnten trat Gerrit an. So waren überall gut besetzt. Bester Starter aus unseren Reihen war Hendrik, der sich bei dem Massenstart behauptete, ein tolles Rennen absolvierte und schließlich bei den Jungen in der Jahrgangsklasse 2003/2004 mit der zweitschnellsten Zeit aus dem Wasser stieg und somit die Silbermedaille erkämpfte. Glückwusch! Beste Starterin war erneut Helene, die in den Jahrgängen 1999/2000 einen tollen neunten Platz erzielte. Die schnellste Zeit aus unserem Team schwamm, wie auch im letzten Jahr, Fabio. Er brauchte für die 600m lange Seestrecke lediglich 14 Minuten und 13 Sekunden. Er belegte am Ende den fünften Rang in der Wertungsklasse Jungen 1999/2000. </a:t>
            </a:r>
          </a:p>
          <a:p>
            <a:pPr marL="0" indent="0">
              <a:spcBef>
                <a:spcPts val="0"/>
              </a:spcBef>
              <a:buNone/>
            </a:pPr>
            <a:r>
              <a:rPr lang="de-DE" sz="2200" dirty="0"/>
              <a:t>gez. die </a:t>
            </a:r>
            <a:r>
              <a:rPr lang="de-DE" sz="2200" dirty="0" smtClean="0"/>
              <a:t>Lehrerbetreuer</a:t>
            </a:r>
            <a:endParaRPr lang="de-DE" sz="2200" dirty="0"/>
          </a:p>
        </p:txBody>
      </p:sp>
    </p:spTree>
    <p:extLst>
      <p:ext uri="{BB962C8B-B14F-4D97-AF65-F5344CB8AC3E}">
        <p14:creationId xmlns:p14="http://schemas.microsoft.com/office/powerpoint/2010/main" val="428729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6632"/>
            <a:ext cx="9144000" cy="576064"/>
          </a:xfrm>
        </p:spPr>
        <p:txBody>
          <a:bodyPr>
            <a:normAutofit fontScale="90000"/>
          </a:bodyPr>
          <a:lstStyle/>
          <a:p>
            <a:r>
              <a:rPr lang="de-DE" dirty="0"/>
              <a:t>Bestes Wetter bei </a:t>
            </a:r>
            <a:r>
              <a:rPr lang="de-DE" dirty="0" smtClean="0"/>
              <a:t>„Rund </a:t>
            </a:r>
            <a:r>
              <a:rPr lang="de-DE" dirty="0"/>
              <a:t>um </a:t>
            </a:r>
            <a:r>
              <a:rPr lang="de-DE" dirty="0" err="1" smtClean="0"/>
              <a:t>Scharfenberg</a:t>
            </a:r>
            <a:r>
              <a:rPr lang="de-DE" dirty="0" smtClean="0"/>
              <a:t>“</a:t>
            </a:r>
            <a:endParaRPr lang="de-DE" dirty="0"/>
          </a:p>
        </p:txBody>
      </p:sp>
      <p:pic>
        <p:nvPicPr>
          <p:cNvPr id="4098" name="Picture 2" descr="C:\Users\Robert\Desktop\Rund um Scharfenberg 2015\20150703_11062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36712"/>
            <a:ext cx="9036496" cy="5083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95536" y="6021288"/>
            <a:ext cx="8352928" cy="584775"/>
          </a:xfrm>
          <a:prstGeom prst="rect">
            <a:avLst/>
          </a:prstGeom>
          <a:noFill/>
        </p:spPr>
        <p:txBody>
          <a:bodyPr wrap="square" rtlCol="0">
            <a:spAutoFit/>
          </a:bodyPr>
          <a:lstStyle/>
          <a:p>
            <a:pPr algn="ctr"/>
            <a:r>
              <a:rPr lang="de-DE" sz="3200" b="1" dirty="0" smtClean="0"/>
              <a:t>Merlin und Kevin am Start</a:t>
            </a:r>
            <a:endParaRPr lang="de-DE" sz="3200" b="1" dirty="0"/>
          </a:p>
        </p:txBody>
      </p:sp>
    </p:spTree>
    <p:extLst>
      <p:ext uri="{BB962C8B-B14F-4D97-AF65-F5344CB8AC3E}">
        <p14:creationId xmlns:p14="http://schemas.microsoft.com/office/powerpoint/2010/main" val="110143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0648"/>
            <a:ext cx="8856984" cy="504056"/>
          </a:xfrm>
        </p:spPr>
        <p:txBody>
          <a:bodyPr>
            <a:normAutofit fontScale="90000"/>
          </a:bodyPr>
          <a:lstStyle/>
          <a:p>
            <a:r>
              <a:rPr lang="de-DE" dirty="0" smtClean="0"/>
              <a:t>Stürmen ins Wasser: Helene und Gerrit</a:t>
            </a:r>
            <a:endParaRPr lang="de-DE" dirty="0"/>
          </a:p>
        </p:txBody>
      </p:sp>
      <p:pic>
        <p:nvPicPr>
          <p:cNvPr id="3074" name="Picture 2" descr="C:\Users\Robert\Desktop\Rund um Scharfenberg 2015\20150703_124249(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758" y="1556792"/>
            <a:ext cx="9219758" cy="518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93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288032"/>
          </a:xfrm>
        </p:spPr>
        <p:txBody>
          <a:bodyPr>
            <a:normAutofit fontScale="90000"/>
          </a:bodyPr>
          <a:lstStyle/>
          <a:p>
            <a:r>
              <a:rPr lang="de-DE" dirty="0" smtClean="0"/>
              <a:t>GHG erfolgreich</a:t>
            </a:r>
            <a:endParaRPr lang="de-DE" dirty="0"/>
          </a:p>
        </p:txBody>
      </p:sp>
      <p:pic>
        <p:nvPicPr>
          <p:cNvPr id="1026" name="Picture 2" descr="C:\Users\Robert\Desktop\Rund um Scharfenberg 2015\20150703_1221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509" y="548680"/>
            <a:ext cx="8832981"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0" y="5694346"/>
            <a:ext cx="9144000" cy="830997"/>
          </a:xfrm>
          <a:prstGeom prst="rect">
            <a:avLst/>
          </a:prstGeom>
          <a:noFill/>
        </p:spPr>
        <p:txBody>
          <a:bodyPr wrap="square" rtlCol="0">
            <a:spAutoFit/>
          </a:bodyPr>
          <a:lstStyle/>
          <a:p>
            <a:r>
              <a:rPr lang="de-DE" sz="2400" b="1" dirty="0" err="1" smtClean="0"/>
              <a:t>Finisher</a:t>
            </a:r>
            <a:r>
              <a:rPr lang="de-DE" sz="2400" b="1" dirty="0" smtClean="0"/>
              <a:t> beim Jungendlangstreckenschwimmen „Rund um </a:t>
            </a:r>
            <a:r>
              <a:rPr lang="de-DE" sz="2400" b="1" dirty="0" err="1" smtClean="0"/>
              <a:t>Scharfenberg</a:t>
            </a:r>
            <a:r>
              <a:rPr lang="de-DE" sz="2400" b="1" dirty="0" smtClean="0"/>
              <a:t>: Nico, Aliki, Niels, Tristan und Hendrik</a:t>
            </a:r>
            <a:endParaRPr lang="de-DE" sz="2400" b="1" dirty="0"/>
          </a:p>
        </p:txBody>
      </p:sp>
    </p:spTree>
    <p:extLst>
      <p:ext uri="{BB962C8B-B14F-4D97-AF65-F5344CB8AC3E}">
        <p14:creationId xmlns:p14="http://schemas.microsoft.com/office/powerpoint/2010/main" val="428729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ert\Desktop\Rund um Scharfenberg 2015\20150703_122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8595" y="-243408"/>
            <a:ext cx="3645405" cy="648072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0989" y="5589240"/>
            <a:ext cx="4963059" cy="891480"/>
          </a:xfrm>
        </p:spPr>
        <p:txBody>
          <a:bodyPr>
            <a:normAutofit fontScale="92500" lnSpcReduction="20000"/>
          </a:bodyPr>
          <a:lstStyle/>
          <a:p>
            <a:pPr marL="0" indent="0">
              <a:buNone/>
            </a:pPr>
            <a:r>
              <a:rPr lang="de-DE" dirty="0" smtClean="0"/>
              <a:t>Unser Torpedoschwimmer Fabio mit den Lehrerbetreuern</a:t>
            </a:r>
            <a:endParaRPr lang="de-DE" dirty="0"/>
          </a:p>
        </p:txBody>
      </p:sp>
      <p:pic>
        <p:nvPicPr>
          <p:cNvPr id="1026" name="Picture 2" descr="E:\Fotos\Verschiedenes\Rund um Scharfenberg 2015\RuS_Juni 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89" y="188640"/>
            <a:ext cx="5215354"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498595" y="6237312"/>
            <a:ext cx="3645405" cy="492443"/>
          </a:xfrm>
          <a:prstGeom prst="rect">
            <a:avLst/>
          </a:prstGeom>
          <a:noFill/>
        </p:spPr>
        <p:txBody>
          <a:bodyPr wrap="square" rtlCol="0">
            <a:spAutoFit/>
          </a:bodyPr>
          <a:lstStyle/>
          <a:p>
            <a:r>
              <a:rPr lang="de-DE" sz="2600" dirty="0" smtClean="0"/>
              <a:t>Unser </a:t>
            </a:r>
            <a:r>
              <a:rPr lang="de-DE" sz="2600" dirty="0" err="1" smtClean="0"/>
              <a:t>Medaillist</a:t>
            </a:r>
            <a:r>
              <a:rPr lang="de-DE" sz="2600" dirty="0" smtClean="0"/>
              <a:t> </a:t>
            </a:r>
            <a:r>
              <a:rPr lang="de-DE" sz="2600" dirty="0"/>
              <a:t>Hendrik </a:t>
            </a:r>
          </a:p>
        </p:txBody>
      </p:sp>
    </p:spTree>
    <p:extLst>
      <p:ext uri="{BB962C8B-B14F-4D97-AF65-F5344CB8AC3E}">
        <p14:creationId xmlns:p14="http://schemas.microsoft.com/office/powerpoint/2010/main" val="429332056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Words>
  <Application>Microsoft Office PowerPoint</Application>
  <PresentationFormat>Bildschirmpräsentation (4:3)</PresentationFormat>
  <Paragraphs>10</Paragraphs>
  <Slides>5</Slides>
  <Notes>0</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Larissa-Design</vt:lpstr>
      <vt:lpstr>Starker Auftritt beim 43. Langstreckenschwimmen „Rund um Scharfenberg“</vt:lpstr>
      <vt:lpstr>Bestes Wetter bei „Rund um Scharfenberg“</vt:lpstr>
      <vt:lpstr>Stürmen ins Wasser: Helene und Gerrit</vt:lpstr>
      <vt:lpstr>GHG erfolgreich</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Robert</dc:creator>
  <cp:lastModifiedBy>Robert</cp:lastModifiedBy>
  <cp:revision>3</cp:revision>
  <dcterms:created xsi:type="dcterms:W3CDTF">2015-07-03T16:19:44Z</dcterms:created>
  <dcterms:modified xsi:type="dcterms:W3CDTF">2015-09-05T10:37:40Z</dcterms:modified>
</cp:coreProperties>
</file>